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mp3" ContentType="audio/unknown"/>
  <Default Extension="mp4" ContentType="video/unknown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24" r:id="rId2"/>
    <p:sldId id="325" r:id="rId3"/>
    <p:sldId id="332" r:id="rId4"/>
    <p:sldId id="330" r:id="rId5"/>
    <p:sldId id="333" r:id="rId6"/>
    <p:sldId id="326" r:id="rId7"/>
    <p:sldId id="329" r:id="rId8"/>
    <p:sldId id="328" r:id="rId9"/>
    <p:sldId id="339" r:id="rId10"/>
    <p:sldId id="334" r:id="rId11"/>
    <p:sldId id="335" r:id="rId12"/>
    <p:sldId id="336" r:id="rId13"/>
    <p:sldId id="340" r:id="rId14"/>
  </p:sldIdLst>
  <p:sldSz cx="10080625" cy="7559675"/>
  <p:notesSz cx="6888163" cy="9623425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0FF"/>
    <a:srgbClr val="3366FF"/>
    <a:srgbClr val="676767"/>
    <a:srgbClr val="FFFFFF"/>
    <a:srgbClr val="800000"/>
    <a:srgbClr val="098022"/>
    <a:srgbClr val="109D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4671" autoAdjust="0"/>
    <p:restoredTop sz="95771" autoAdjust="0"/>
  </p:normalViewPr>
  <p:slideViewPr>
    <p:cSldViewPr>
      <p:cViewPr>
        <p:scale>
          <a:sx n="100" d="100"/>
          <a:sy n="100" d="100"/>
        </p:scale>
        <p:origin x="-3240" y="-456"/>
      </p:cViewPr>
      <p:guideLst>
        <p:guide orient="horz" pos="816"/>
        <p:guide pos="54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2136" y="-120"/>
      </p:cViewPr>
      <p:guideLst>
        <p:guide orient="horz" pos="2544"/>
        <p:guide pos="194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608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t" anchorCtr="0" compatLnSpc="1">
            <a:prstTxWarp prst="textNoShape">
              <a:avLst/>
            </a:prstTxWarp>
          </a:bodyPr>
          <a:lstStyle>
            <a:lvl1pPr defTabSz="827088">
              <a:defRPr sz="1100"/>
            </a:lvl1pPr>
          </a:lstStyle>
          <a:p>
            <a:endParaRPr lang="de-DE"/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7788" y="0"/>
            <a:ext cx="2986087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t" anchorCtr="0" compatLnSpc="1">
            <a:prstTxWarp prst="textNoShape">
              <a:avLst/>
            </a:prstTxWarp>
          </a:bodyPr>
          <a:lstStyle>
            <a:lvl1pPr algn="r" defTabSz="827088">
              <a:defRPr sz="1100"/>
            </a:lvl1pPr>
          </a:lstStyle>
          <a:p>
            <a:endParaRPr lang="de-DE"/>
          </a:p>
        </p:txBody>
      </p:sp>
      <p:sp>
        <p:nvSpPr>
          <p:cNvPr id="860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298608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b" anchorCtr="0" compatLnSpc="1">
            <a:prstTxWarp prst="textNoShape">
              <a:avLst/>
            </a:prstTxWarp>
          </a:bodyPr>
          <a:lstStyle>
            <a:lvl1pPr defTabSz="827088">
              <a:defRPr sz="1100"/>
            </a:lvl1pPr>
          </a:lstStyle>
          <a:p>
            <a:endParaRPr lang="de-DE"/>
          </a:p>
        </p:txBody>
      </p:sp>
      <p:sp>
        <p:nvSpPr>
          <p:cNvPr id="860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7788" y="9121775"/>
            <a:ext cx="2986087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b" anchorCtr="0" compatLnSpc="1">
            <a:prstTxWarp prst="textNoShape">
              <a:avLst/>
            </a:prstTxWarp>
          </a:bodyPr>
          <a:lstStyle>
            <a:lvl1pPr algn="r" defTabSz="827088">
              <a:defRPr sz="1100"/>
            </a:lvl1pPr>
          </a:lstStyle>
          <a:p>
            <a:fld id="{D3F98664-450D-B74C-92F6-F9B26920D6C4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0817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7.png>
</file>

<file path=ppt/media/image2.jpg>
</file>

<file path=ppt/media/image3.png>
</file>

<file path=ppt/media/image4.gif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222375" y="923925"/>
            <a:ext cx="4441825" cy="333057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1066800" y="4578350"/>
            <a:ext cx="4759325" cy="369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1pPr>
            <a:lvl2pPr marL="414338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2pPr>
            <a:lvl3pPr marL="827088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3pPr>
            <a:lvl4pPr marL="1241425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4pPr>
            <a:lvl5pPr marL="1654175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5pPr>
            <a:lvl6pPr marL="21113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6pPr>
            <a:lvl7pPr marL="25685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7pPr>
            <a:lvl8pPr marL="30257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8pPr>
            <a:lvl9pPr marL="34829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9pPr>
          </a:lstStyle>
          <a:p>
            <a:endParaRPr lang="de-DE" sz="2200"/>
          </a:p>
        </p:txBody>
      </p:sp>
    </p:spTree>
    <p:extLst>
      <p:ext uri="{BB962C8B-B14F-4D97-AF65-F5344CB8AC3E}">
        <p14:creationId xmlns:p14="http://schemas.microsoft.com/office/powerpoint/2010/main" val="288392325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4996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5444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197725" y="627063"/>
            <a:ext cx="2151063" cy="623570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741363" y="627063"/>
            <a:ext cx="6303962" cy="623570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1126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1762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217008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741363" y="2101850"/>
            <a:ext cx="4227512" cy="4760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121275" y="2101850"/>
            <a:ext cx="4227513" cy="4760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2853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248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3053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124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3967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53396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741363" y="627063"/>
            <a:ext cx="8607425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76767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741363" y="2101850"/>
            <a:ext cx="8607425" cy="476091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889000" y="7094538"/>
            <a:ext cx="184150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j-lt"/>
          <a:ea typeface="+mj-ea"/>
          <a:cs typeface="+mj-cs"/>
        </a:defRPr>
      </a:lvl1pPr>
      <a:lvl2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2pPr>
      <a:lvl3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3pPr>
      <a:lvl4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4pPr>
      <a:lvl5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5pPr>
      <a:lvl6pPr marL="8001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6pPr>
      <a:lvl7pPr marL="12573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7pPr>
      <a:lvl8pPr marL="17145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8pPr>
      <a:lvl9pPr marL="21717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9pPr>
    </p:titleStyle>
    <p:bodyStyle>
      <a:lvl1pPr marL="3810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&quot;"/>
        <a:defRPr sz="2000">
          <a:solidFill>
            <a:srgbClr val="676767"/>
          </a:solidFill>
          <a:latin typeface="+mn-lt"/>
          <a:ea typeface="+mn-ea"/>
          <a:cs typeface="+mn-cs"/>
        </a:defRPr>
      </a:lvl1pPr>
      <a:lvl2pPr marL="8382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&quot;"/>
        <a:defRPr sz="2000">
          <a:solidFill>
            <a:srgbClr val="676767"/>
          </a:solidFill>
          <a:latin typeface="+mn-lt"/>
          <a:ea typeface="+mn-ea"/>
        </a:defRPr>
      </a:lvl2pPr>
      <a:lvl3pPr marL="12954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3pPr>
      <a:lvl4pPr marL="17526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4pPr>
      <a:lvl5pPr marL="22098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5pPr>
      <a:lvl6pPr marL="26670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6pPr>
      <a:lvl7pPr marL="31242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7pPr>
      <a:lvl8pPr marL="35814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8pPr>
      <a:lvl9pPr marL="40386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6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7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007864" y="1043533"/>
            <a:ext cx="6657975" cy="415498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Synthese</a:t>
            </a:r>
            <a:endParaRPr lang="de-DE" sz="2400" dirty="0">
              <a:solidFill>
                <a:srgbClr val="676767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45277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655936" y="971525"/>
            <a:ext cx="6657975" cy="803297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</a:t>
            </a:r>
            <a:r>
              <a:rPr lang="de-DE" sz="2400" dirty="0" smtClean="0">
                <a:latin typeface="Times New Roman"/>
                <a:cs typeface="Times New Roman"/>
              </a:rPr>
              <a:t>Synthes</a:t>
            </a:r>
            <a:r>
              <a:rPr lang="de-DE" dirty="0" smtClean="0">
                <a:latin typeface="Times New Roman"/>
                <a:cs typeface="Times New Roman"/>
              </a:rPr>
              <a:t>e</a:t>
            </a:r>
          </a:p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Gerard </a:t>
            </a:r>
            <a:r>
              <a:rPr lang="de-DE" sz="2400" dirty="0" err="1" smtClean="0">
                <a:latin typeface="Times New Roman"/>
                <a:cs typeface="Times New Roman"/>
              </a:rPr>
              <a:t>Grisey</a:t>
            </a:r>
            <a:r>
              <a:rPr lang="de-DE" sz="2400" dirty="0" smtClean="0">
                <a:latin typeface="Times New Roman"/>
                <a:cs typeface="Times New Roman"/>
              </a:rPr>
              <a:t>, </a:t>
            </a:r>
            <a:r>
              <a:rPr lang="de-DE" dirty="0" err="1">
                <a:latin typeface="Times New Roman"/>
                <a:cs typeface="Times New Roman"/>
              </a:rPr>
              <a:t>V</a:t>
            </a:r>
            <a:r>
              <a:rPr lang="de-DE" sz="2400" dirty="0" err="1" smtClean="0">
                <a:latin typeface="Times New Roman"/>
                <a:cs typeface="Times New Roman"/>
              </a:rPr>
              <a:t>ortex</a:t>
            </a:r>
            <a:r>
              <a:rPr lang="de-DE" sz="2400" dirty="0" smtClean="0">
                <a:latin typeface="Times New Roman"/>
                <a:cs typeface="Times New Roman"/>
              </a:rPr>
              <a:t> </a:t>
            </a:r>
            <a:r>
              <a:rPr lang="de-DE" sz="2400" dirty="0" err="1" smtClean="0">
                <a:latin typeface="Times New Roman"/>
                <a:cs typeface="Times New Roman"/>
              </a:rPr>
              <a:t>Temporum</a:t>
            </a:r>
            <a:r>
              <a:rPr lang="de-DE" sz="2400" dirty="0" smtClean="0">
                <a:latin typeface="Times New Roman"/>
                <a:cs typeface="Times New Roman"/>
              </a:rPr>
              <a:t> (1994-96)</a:t>
            </a:r>
          </a:p>
        </p:txBody>
      </p:sp>
      <p:pic>
        <p:nvPicPr>
          <p:cNvPr id="8" name="Bild 7" descr="Seiten aus wang-vortex_temporum-1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2987749"/>
            <a:ext cx="9311771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34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655936" y="971525"/>
            <a:ext cx="6657975" cy="1058751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</a:t>
            </a:r>
            <a:r>
              <a:rPr lang="de-DE" sz="2400" dirty="0" smtClean="0">
                <a:latin typeface="Times New Roman"/>
                <a:cs typeface="Times New Roman"/>
              </a:rPr>
              <a:t>Synthes</a:t>
            </a:r>
            <a:r>
              <a:rPr lang="de-DE" dirty="0" smtClean="0">
                <a:latin typeface="Times New Roman"/>
                <a:cs typeface="Times New Roman"/>
              </a:rPr>
              <a:t>e</a:t>
            </a:r>
          </a:p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Gerard </a:t>
            </a:r>
            <a:r>
              <a:rPr lang="de-DE" sz="2400" dirty="0" err="1" smtClean="0">
                <a:latin typeface="Times New Roman"/>
                <a:cs typeface="Times New Roman"/>
              </a:rPr>
              <a:t>Grisey</a:t>
            </a:r>
            <a:r>
              <a:rPr lang="de-DE" sz="2400" dirty="0" smtClean="0">
                <a:latin typeface="Times New Roman"/>
                <a:cs typeface="Times New Roman"/>
              </a:rPr>
              <a:t>, </a:t>
            </a:r>
            <a:r>
              <a:rPr lang="de-DE" dirty="0" err="1">
                <a:latin typeface="Times New Roman"/>
                <a:cs typeface="Times New Roman"/>
              </a:rPr>
              <a:t>V</a:t>
            </a:r>
            <a:r>
              <a:rPr lang="de-DE" sz="2400" dirty="0" err="1" smtClean="0">
                <a:latin typeface="Times New Roman"/>
                <a:cs typeface="Times New Roman"/>
              </a:rPr>
              <a:t>ortex</a:t>
            </a:r>
            <a:r>
              <a:rPr lang="de-DE" sz="2400" dirty="0" smtClean="0">
                <a:latin typeface="Times New Roman"/>
                <a:cs typeface="Times New Roman"/>
              </a:rPr>
              <a:t> </a:t>
            </a:r>
            <a:r>
              <a:rPr lang="de-DE" sz="2400" dirty="0" err="1" smtClean="0">
                <a:latin typeface="Times New Roman"/>
                <a:cs typeface="Times New Roman"/>
              </a:rPr>
              <a:t>Temporum</a:t>
            </a:r>
            <a:r>
              <a:rPr lang="de-DE" sz="2400" dirty="0" smtClean="0">
                <a:latin typeface="Times New Roman"/>
                <a:cs typeface="Times New Roman"/>
              </a:rPr>
              <a:t> (1994-96)</a:t>
            </a:r>
          </a:p>
          <a:p>
            <a:pPr>
              <a:buFont typeface="Arial" charset="0"/>
              <a:buNone/>
            </a:pPr>
            <a:r>
              <a:rPr lang="de-DE" sz="1600" dirty="0" err="1" smtClean="0">
                <a:latin typeface="Times New Roman"/>
                <a:cs typeface="Times New Roman"/>
              </a:rPr>
              <a:t>Makrothythmik</a:t>
            </a:r>
            <a:endParaRPr lang="de-DE" sz="1600" dirty="0" smtClean="0">
              <a:latin typeface="Times New Roman"/>
              <a:cs typeface="Times New Roman"/>
            </a:endParaRPr>
          </a:p>
        </p:txBody>
      </p:sp>
      <p:pic>
        <p:nvPicPr>
          <p:cNvPr id="2" name="Bild 1" descr="Seiten aus wang-vortex_temporum-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920" y="2195661"/>
            <a:ext cx="7593026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64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655936" y="971525"/>
            <a:ext cx="6657975" cy="1966692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</a:t>
            </a:r>
            <a:r>
              <a:rPr lang="de-DE" sz="2400" dirty="0" smtClean="0">
                <a:latin typeface="Times New Roman"/>
                <a:cs typeface="Times New Roman"/>
              </a:rPr>
              <a:t>Synthes</a:t>
            </a:r>
            <a:r>
              <a:rPr lang="de-DE" dirty="0" smtClean="0">
                <a:latin typeface="Times New Roman"/>
                <a:cs typeface="Times New Roman"/>
              </a:rPr>
              <a:t>e</a:t>
            </a:r>
          </a:p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Gerard </a:t>
            </a:r>
            <a:r>
              <a:rPr lang="de-DE" sz="2400" dirty="0" err="1" smtClean="0">
                <a:latin typeface="Times New Roman"/>
                <a:cs typeface="Times New Roman"/>
              </a:rPr>
              <a:t>Grisey</a:t>
            </a:r>
            <a:r>
              <a:rPr lang="de-DE" sz="2400" dirty="0" smtClean="0">
                <a:latin typeface="Times New Roman"/>
                <a:cs typeface="Times New Roman"/>
              </a:rPr>
              <a:t>, </a:t>
            </a:r>
            <a:r>
              <a:rPr lang="de-DE" dirty="0" err="1">
                <a:latin typeface="Times New Roman"/>
                <a:cs typeface="Times New Roman"/>
              </a:rPr>
              <a:t>V</a:t>
            </a:r>
            <a:r>
              <a:rPr lang="de-DE" sz="2400" dirty="0" err="1" smtClean="0">
                <a:latin typeface="Times New Roman"/>
                <a:cs typeface="Times New Roman"/>
              </a:rPr>
              <a:t>ortex</a:t>
            </a:r>
            <a:r>
              <a:rPr lang="de-DE" sz="2400" dirty="0" smtClean="0">
                <a:latin typeface="Times New Roman"/>
                <a:cs typeface="Times New Roman"/>
              </a:rPr>
              <a:t> </a:t>
            </a:r>
            <a:r>
              <a:rPr lang="de-DE" sz="2400" dirty="0" err="1" smtClean="0">
                <a:latin typeface="Times New Roman"/>
                <a:cs typeface="Times New Roman"/>
              </a:rPr>
              <a:t>Temporum</a:t>
            </a:r>
            <a:r>
              <a:rPr lang="de-DE" sz="2400" dirty="0" smtClean="0">
                <a:latin typeface="Times New Roman"/>
                <a:cs typeface="Times New Roman"/>
              </a:rPr>
              <a:t> 1 (1994-96)</a:t>
            </a:r>
          </a:p>
          <a:p>
            <a:pPr>
              <a:buFont typeface="Arial" charset="0"/>
              <a:buNone/>
            </a:pPr>
            <a:r>
              <a:rPr lang="de-DE" dirty="0" smtClean="0">
                <a:latin typeface="Times New Roman"/>
                <a:cs typeface="Times New Roman"/>
              </a:rPr>
              <a:t>3. Teil, Piano Solo: Material, Verdichtung</a:t>
            </a:r>
          </a:p>
          <a:p>
            <a:pPr>
              <a:buFont typeface="Arial" charset="0"/>
              <a:buNone/>
            </a:pPr>
            <a:endParaRPr lang="de-DE" sz="2400" dirty="0" smtClean="0">
              <a:latin typeface="Times New Roman"/>
              <a:cs typeface="Times New Roman"/>
            </a:endParaRPr>
          </a:p>
          <a:p>
            <a:pPr>
              <a:buFont typeface="Arial" charset="0"/>
              <a:buNone/>
            </a:pPr>
            <a:endParaRPr lang="de-DE" sz="2400" dirty="0" smtClean="0">
              <a:latin typeface="Times New Roman"/>
              <a:cs typeface="Times New Roman"/>
            </a:endParaRPr>
          </a:p>
        </p:txBody>
      </p:sp>
      <p:pic>
        <p:nvPicPr>
          <p:cNvPr id="4" name="Bild 3" descr="Seiten aus wang-vortex_temporum-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904" y="2915741"/>
            <a:ext cx="7776864" cy="285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41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655936" y="971525"/>
            <a:ext cx="6657975" cy="1578894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</a:t>
            </a:r>
            <a:r>
              <a:rPr lang="de-DE" sz="2400" dirty="0" smtClean="0">
                <a:latin typeface="Times New Roman"/>
                <a:cs typeface="Times New Roman"/>
              </a:rPr>
              <a:t>Synthes</a:t>
            </a:r>
            <a:r>
              <a:rPr lang="de-DE" dirty="0" smtClean="0">
                <a:latin typeface="Times New Roman"/>
                <a:cs typeface="Times New Roman"/>
              </a:rPr>
              <a:t>e</a:t>
            </a:r>
          </a:p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Gerard </a:t>
            </a:r>
            <a:r>
              <a:rPr lang="de-DE" sz="2400" dirty="0" err="1" smtClean="0">
                <a:latin typeface="Times New Roman"/>
                <a:cs typeface="Times New Roman"/>
              </a:rPr>
              <a:t>Grisey</a:t>
            </a:r>
            <a:r>
              <a:rPr lang="de-DE" sz="2400" dirty="0" smtClean="0">
                <a:latin typeface="Times New Roman"/>
                <a:cs typeface="Times New Roman"/>
              </a:rPr>
              <a:t>, </a:t>
            </a:r>
            <a:r>
              <a:rPr lang="de-DE" dirty="0" err="1">
                <a:latin typeface="Times New Roman"/>
                <a:cs typeface="Times New Roman"/>
              </a:rPr>
              <a:t>V</a:t>
            </a:r>
            <a:r>
              <a:rPr lang="de-DE" sz="2400" dirty="0" err="1" smtClean="0">
                <a:latin typeface="Times New Roman"/>
                <a:cs typeface="Times New Roman"/>
              </a:rPr>
              <a:t>ortex</a:t>
            </a:r>
            <a:r>
              <a:rPr lang="de-DE" sz="2400" dirty="0" smtClean="0">
                <a:latin typeface="Times New Roman"/>
                <a:cs typeface="Times New Roman"/>
              </a:rPr>
              <a:t> </a:t>
            </a:r>
            <a:r>
              <a:rPr lang="de-DE" sz="2400" dirty="0" err="1" smtClean="0">
                <a:latin typeface="Times New Roman"/>
                <a:cs typeface="Times New Roman"/>
              </a:rPr>
              <a:t>Temporum</a:t>
            </a:r>
            <a:r>
              <a:rPr lang="de-DE" sz="2400" dirty="0" smtClean="0">
                <a:latin typeface="Times New Roman"/>
                <a:cs typeface="Times New Roman"/>
              </a:rPr>
              <a:t> 1 (1994-96)</a:t>
            </a:r>
          </a:p>
          <a:p>
            <a:pPr>
              <a:buFont typeface="Arial" charset="0"/>
              <a:buNone/>
            </a:pPr>
            <a:r>
              <a:rPr lang="de-DE" dirty="0" smtClean="0">
                <a:latin typeface="Times New Roman"/>
                <a:cs typeface="Times New Roman"/>
              </a:rPr>
              <a:t>3. Teil, Piano Solo</a:t>
            </a:r>
            <a:endParaRPr lang="de-DE" sz="2400" dirty="0" smtClean="0">
              <a:latin typeface="Times New Roman"/>
              <a:cs typeface="Times New Roman"/>
            </a:endParaRPr>
          </a:p>
          <a:p>
            <a:pPr>
              <a:buFont typeface="Arial" charset="0"/>
              <a:buNone/>
            </a:pPr>
            <a:endParaRPr lang="de-DE" sz="2400" dirty="0" smtClean="0">
              <a:latin typeface="Times New Roman"/>
              <a:cs typeface="Times New Roman"/>
            </a:endParaRPr>
          </a:p>
        </p:txBody>
      </p:sp>
      <p:pic>
        <p:nvPicPr>
          <p:cNvPr id="3" name="Bild 2" descr="Seiten aus wang-vortex_temporum-7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904" y="2267669"/>
            <a:ext cx="7848872" cy="2399655"/>
          </a:xfrm>
          <a:prstGeom prst="rect">
            <a:avLst/>
          </a:prstGeom>
        </p:spPr>
      </p:pic>
      <p:pic>
        <p:nvPicPr>
          <p:cNvPr id="6" name="Bild 5" descr="Seiten aus wang-vortex_temporum-8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944" y="4787949"/>
            <a:ext cx="6840760" cy="2486145"/>
          </a:xfrm>
          <a:prstGeom prst="rect">
            <a:avLst/>
          </a:prstGeom>
        </p:spPr>
      </p:pic>
      <p:pic>
        <p:nvPicPr>
          <p:cNvPr id="7" name="Grisey-Vortex_Temporum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20632" y="1475581"/>
            <a:ext cx="262383" cy="26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902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00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3300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007864" y="1043533"/>
            <a:ext cx="6657975" cy="803297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Synthese</a:t>
            </a:r>
          </a:p>
          <a:p>
            <a:pPr>
              <a:buFont typeface="Arial" charset="0"/>
              <a:buNone/>
            </a:pPr>
            <a:r>
              <a:rPr lang="de-DE" dirty="0" smtClean="0">
                <a:latin typeface="Times New Roman"/>
                <a:cs typeface="Times New Roman"/>
              </a:rPr>
              <a:t>NRT UPIC (1977)</a:t>
            </a:r>
            <a:endParaRPr lang="de-DE" sz="2400" dirty="0">
              <a:latin typeface="Times New Roman"/>
              <a:cs typeface="Times New Roman"/>
            </a:endParaRPr>
          </a:p>
        </p:txBody>
      </p:sp>
      <p:pic>
        <p:nvPicPr>
          <p:cNvPr id="2" name="Bild 1" descr="scheme-of-the-upic-system-by-iannis-xenaki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411" y="1979637"/>
            <a:ext cx="5064204" cy="535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70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007864" y="1043533"/>
            <a:ext cx="6657975" cy="803297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Synthese</a:t>
            </a:r>
          </a:p>
          <a:p>
            <a:pPr>
              <a:buFont typeface="Arial" charset="0"/>
              <a:buNone/>
            </a:pPr>
            <a:r>
              <a:rPr lang="de-DE" dirty="0" smtClean="0">
                <a:latin typeface="Times New Roman"/>
                <a:cs typeface="Times New Roman"/>
              </a:rPr>
              <a:t>UPIC</a:t>
            </a:r>
            <a:endParaRPr lang="de-DE" sz="2400" dirty="0">
              <a:latin typeface="Times New Roman"/>
              <a:cs typeface="Times New Roman"/>
            </a:endParaRPr>
          </a:p>
        </p:txBody>
      </p:sp>
      <p:pic>
        <p:nvPicPr>
          <p:cNvPr id="3" name="Bild 2" descr="upic-digital-table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872" y="1979637"/>
            <a:ext cx="7848872" cy="420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675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007864" y="1043533"/>
            <a:ext cx="6657975" cy="803297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Synthese</a:t>
            </a:r>
          </a:p>
          <a:p>
            <a:pPr>
              <a:buFont typeface="Arial" charset="0"/>
              <a:buNone/>
            </a:pPr>
            <a:r>
              <a:rPr lang="de-DE" dirty="0" smtClean="0">
                <a:latin typeface="Times New Roman"/>
                <a:cs typeface="Times New Roman"/>
              </a:rPr>
              <a:t>UPIC</a:t>
            </a:r>
            <a:endParaRPr lang="de-DE" sz="2400" dirty="0">
              <a:latin typeface="Times New Roman"/>
              <a:cs typeface="Times New Roman"/>
            </a:endParaRPr>
          </a:p>
        </p:txBody>
      </p:sp>
      <p:pic>
        <p:nvPicPr>
          <p:cNvPr id="3" name="_1420986819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2000" y="2123653"/>
            <a:ext cx="6045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357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0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007864" y="1043533"/>
            <a:ext cx="6657975" cy="803297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Synthese</a:t>
            </a:r>
          </a:p>
          <a:p>
            <a:pPr>
              <a:buFont typeface="Arial" charset="0"/>
              <a:buNone/>
            </a:pPr>
            <a:r>
              <a:rPr lang="de-DE" dirty="0" smtClean="0">
                <a:latin typeface="Times New Roman"/>
                <a:cs typeface="Times New Roman"/>
              </a:rPr>
              <a:t>Realtime UPIC (1992)</a:t>
            </a:r>
            <a:endParaRPr lang="de-DE" sz="2400" dirty="0">
              <a:latin typeface="Times New Roman"/>
              <a:cs typeface="Times New Roman"/>
            </a:endParaRPr>
          </a:p>
        </p:txBody>
      </p:sp>
      <p:pic>
        <p:nvPicPr>
          <p:cNvPr id="2" name="Bild 1" descr="4d8f2f81d16a5e308d5ab074d6b48df9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6" y="2123653"/>
            <a:ext cx="5158123" cy="3888431"/>
          </a:xfrm>
          <a:prstGeom prst="rect">
            <a:avLst/>
          </a:prstGeom>
        </p:spPr>
      </p:pic>
      <p:pic>
        <p:nvPicPr>
          <p:cNvPr id="6" name="Bild 5" descr="upic-system-by-iannis-xenakis-screensho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002" y="2195660"/>
            <a:ext cx="4948643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934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007864" y="1043533"/>
            <a:ext cx="6657975" cy="803297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Synthese</a:t>
            </a:r>
          </a:p>
          <a:p>
            <a:pPr>
              <a:buFont typeface="Arial" charset="0"/>
              <a:buNone/>
            </a:pPr>
            <a:r>
              <a:rPr lang="de-DE" dirty="0" err="1" smtClean="0">
                <a:latin typeface="Times New Roman"/>
                <a:cs typeface="Times New Roman"/>
              </a:rPr>
              <a:t>Iannis</a:t>
            </a:r>
            <a:r>
              <a:rPr lang="de-DE" dirty="0" smtClean="0">
                <a:latin typeface="Times New Roman"/>
                <a:cs typeface="Times New Roman"/>
              </a:rPr>
              <a:t> </a:t>
            </a:r>
            <a:r>
              <a:rPr lang="de-DE" dirty="0" err="1" smtClean="0">
                <a:latin typeface="Times New Roman"/>
                <a:cs typeface="Times New Roman"/>
              </a:rPr>
              <a:t>Xenakis</a:t>
            </a:r>
            <a:r>
              <a:rPr lang="de-DE" dirty="0" smtClean="0">
                <a:latin typeface="Times New Roman"/>
                <a:cs typeface="Times New Roman"/>
              </a:rPr>
              <a:t>, </a:t>
            </a:r>
            <a:r>
              <a:rPr lang="de-DE" dirty="0" err="1" smtClean="0">
                <a:latin typeface="Times New Roman"/>
                <a:cs typeface="Times New Roman"/>
              </a:rPr>
              <a:t>Mycenae</a:t>
            </a:r>
            <a:r>
              <a:rPr lang="de-DE" dirty="0" smtClean="0">
                <a:latin typeface="Times New Roman"/>
                <a:cs typeface="Times New Roman"/>
              </a:rPr>
              <a:t> Alpha (1978)</a:t>
            </a:r>
            <a:endParaRPr lang="de-DE" sz="2400" dirty="0">
              <a:latin typeface="Times New Roman"/>
              <a:cs typeface="Times New Roman"/>
            </a:endParaRPr>
          </a:p>
        </p:txBody>
      </p:sp>
      <p:pic>
        <p:nvPicPr>
          <p:cNvPr id="2" name="MycenaeAlpha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99952" y="2195661"/>
            <a:ext cx="5976664" cy="4482498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8136656" y="6876181"/>
            <a:ext cx="10393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err="1" smtClean="0">
                <a:solidFill>
                  <a:srgbClr val="FF0000"/>
                </a:solidFill>
                <a:latin typeface="Times New Roman"/>
                <a:cs typeface="Times New Roman"/>
              </a:rPr>
              <a:t>IanniX</a:t>
            </a:r>
            <a:endParaRPr lang="en-GB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37019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007864" y="1043533"/>
            <a:ext cx="6657975" cy="803297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dirty="0">
                <a:solidFill>
                  <a:srgbClr val="000000"/>
                </a:solidFill>
                <a:latin typeface="Times New Roman"/>
                <a:cs typeface="Times New Roman"/>
              </a:rPr>
              <a:t>Grafische Synthese</a:t>
            </a:r>
          </a:p>
          <a:p>
            <a:pPr>
              <a:buFont typeface="Arial" charset="0"/>
              <a:buNone/>
            </a:pPr>
            <a:r>
              <a:rPr lang="de-DE" dirty="0" smtClean="0">
                <a:solidFill>
                  <a:srgbClr val="000000"/>
                </a:solidFill>
                <a:latin typeface="Times New Roman"/>
                <a:cs typeface="Times New Roman"/>
              </a:rPr>
              <a:t>George </a:t>
            </a:r>
            <a:r>
              <a:rPr lang="de-DE" dirty="0" err="1">
                <a:solidFill>
                  <a:srgbClr val="000000"/>
                </a:solidFill>
                <a:latin typeface="Times New Roman"/>
                <a:cs typeface="Times New Roman"/>
              </a:rPr>
              <a:t>Hatzimichelakis</a:t>
            </a:r>
            <a:r>
              <a:rPr lang="de-DE" dirty="0">
                <a:solidFill>
                  <a:srgbClr val="000000"/>
                </a:solidFill>
                <a:latin typeface="Times New Roman"/>
                <a:cs typeface="Times New Roman"/>
              </a:rPr>
              <a:t>, </a:t>
            </a:r>
            <a:r>
              <a:rPr lang="de-DE" dirty="0" err="1">
                <a:solidFill>
                  <a:srgbClr val="000000"/>
                </a:solidFill>
                <a:latin typeface="Times New Roman"/>
                <a:cs typeface="Times New Roman"/>
              </a:rPr>
              <a:t>gift</a:t>
            </a:r>
            <a:endParaRPr lang="de-DE" sz="24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pic>
        <p:nvPicPr>
          <p:cNvPr id="3" name="_142098665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9872" y="2123653"/>
            <a:ext cx="8128000" cy="45720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8208664" y="6804173"/>
            <a:ext cx="10055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err="1" smtClean="0">
                <a:solidFill>
                  <a:srgbClr val="FF0000"/>
                </a:solidFill>
                <a:latin typeface="Times New Roman"/>
                <a:cs typeface="Times New Roman"/>
              </a:rPr>
              <a:t>HighC</a:t>
            </a:r>
            <a:endParaRPr lang="en-GB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61339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 descr="krimitza-mhanx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80625" cy="6666066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655936" y="971525"/>
            <a:ext cx="6657975" cy="803297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Synthese</a:t>
            </a:r>
          </a:p>
          <a:p>
            <a:r>
              <a:rPr lang="de-DE" dirty="0">
                <a:latin typeface="Times New Roman"/>
                <a:cs typeface="Times New Roman"/>
              </a:rPr>
              <a:t>Vasiliki </a:t>
            </a:r>
            <a:r>
              <a:rPr lang="de-DE" dirty="0" err="1">
                <a:latin typeface="Times New Roman"/>
                <a:cs typeface="Times New Roman"/>
              </a:rPr>
              <a:t>Krimitza</a:t>
            </a:r>
            <a:r>
              <a:rPr lang="de-DE" dirty="0">
                <a:latin typeface="Times New Roman"/>
                <a:cs typeface="Times New Roman"/>
              </a:rPr>
              <a:t>, </a:t>
            </a:r>
            <a:r>
              <a:rPr lang="de-DE" dirty="0" err="1">
                <a:latin typeface="Times New Roman"/>
                <a:cs typeface="Times New Roman"/>
              </a:rPr>
              <a:t>mhxanh</a:t>
            </a:r>
            <a:r>
              <a:rPr lang="de-DE" dirty="0">
                <a:latin typeface="Times New Roman"/>
                <a:cs typeface="Times New Roman"/>
              </a:rPr>
              <a:t> (2010)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208664" y="6516141"/>
            <a:ext cx="11464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  <a:latin typeface="Times New Roman"/>
                <a:cs typeface="Times New Roman"/>
              </a:rPr>
              <a:t>SPEAR</a:t>
            </a:r>
            <a:endParaRPr lang="en-GB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74438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655936" y="971525"/>
            <a:ext cx="6657975" cy="803297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3429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8001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12573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17145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2171700" indent="-3429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Grafische </a:t>
            </a:r>
            <a:r>
              <a:rPr lang="de-DE" sz="2400" dirty="0" smtClean="0">
                <a:latin typeface="Times New Roman"/>
                <a:cs typeface="Times New Roman"/>
              </a:rPr>
              <a:t>Synthes</a:t>
            </a:r>
            <a:r>
              <a:rPr lang="de-DE" dirty="0" smtClean="0">
                <a:latin typeface="Times New Roman"/>
                <a:cs typeface="Times New Roman"/>
              </a:rPr>
              <a:t>e</a:t>
            </a:r>
          </a:p>
          <a:p>
            <a:pPr>
              <a:buFont typeface="Arial" charset="0"/>
              <a:buNone/>
            </a:pPr>
            <a:r>
              <a:rPr lang="de-DE" sz="2400" dirty="0" smtClean="0">
                <a:latin typeface="Times New Roman"/>
                <a:cs typeface="Times New Roman"/>
              </a:rPr>
              <a:t>Gerard </a:t>
            </a:r>
            <a:r>
              <a:rPr lang="de-DE" sz="2400" dirty="0" err="1" smtClean="0">
                <a:latin typeface="Times New Roman"/>
                <a:cs typeface="Times New Roman"/>
              </a:rPr>
              <a:t>Grisey</a:t>
            </a:r>
            <a:r>
              <a:rPr lang="de-DE" sz="2400" dirty="0" smtClean="0">
                <a:latin typeface="Times New Roman"/>
                <a:cs typeface="Times New Roman"/>
              </a:rPr>
              <a:t>, </a:t>
            </a:r>
            <a:r>
              <a:rPr lang="de-DE" dirty="0" err="1">
                <a:latin typeface="Times New Roman"/>
                <a:cs typeface="Times New Roman"/>
              </a:rPr>
              <a:t>V</a:t>
            </a:r>
            <a:r>
              <a:rPr lang="de-DE" sz="2400" dirty="0" err="1" smtClean="0">
                <a:latin typeface="Times New Roman"/>
                <a:cs typeface="Times New Roman"/>
              </a:rPr>
              <a:t>ortex</a:t>
            </a:r>
            <a:r>
              <a:rPr lang="de-DE" sz="2400" dirty="0" smtClean="0">
                <a:latin typeface="Times New Roman"/>
                <a:cs typeface="Times New Roman"/>
              </a:rPr>
              <a:t> </a:t>
            </a:r>
            <a:r>
              <a:rPr lang="de-DE" sz="2400" dirty="0" err="1" smtClean="0">
                <a:latin typeface="Times New Roman"/>
                <a:cs typeface="Times New Roman"/>
              </a:rPr>
              <a:t>Temporum</a:t>
            </a:r>
            <a:r>
              <a:rPr lang="de-DE" sz="2400" dirty="0" smtClean="0">
                <a:latin typeface="Times New Roman"/>
                <a:cs typeface="Times New Roman"/>
              </a:rPr>
              <a:t> (1994-96)</a:t>
            </a:r>
          </a:p>
        </p:txBody>
      </p:sp>
      <p:pic>
        <p:nvPicPr>
          <p:cNvPr id="4" name="Bild 3" descr="Seiten aus wang-vortex_temporum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48" y="1835621"/>
            <a:ext cx="4824536" cy="2086584"/>
          </a:xfrm>
          <a:prstGeom prst="rect">
            <a:avLst/>
          </a:prstGeom>
        </p:spPr>
      </p:pic>
      <p:pic>
        <p:nvPicPr>
          <p:cNvPr id="6" name="Bild 5" descr="Seiten aus wang-vortex_temporum-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064" y="3923853"/>
            <a:ext cx="5040560" cy="1430429"/>
          </a:xfrm>
          <a:prstGeom prst="rect">
            <a:avLst/>
          </a:prstGeom>
        </p:spPr>
      </p:pic>
      <p:pic>
        <p:nvPicPr>
          <p:cNvPr id="7" name="Bild 6" descr="Seiten aus wang-vortex_temporum-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064" y="5147989"/>
            <a:ext cx="4999569" cy="241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111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design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andarddesign">
      <a:majorFont>
        <a:latin typeface="Verdana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00B8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Verdana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00B8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Verdana" charset="0"/>
            <a:ea typeface="ＭＳ Ｐゴシック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</Words>
  <Application>Microsoft Macintosh PowerPoint</Application>
  <PresentationFormat>Benutzerdefiniert</PresentationFormat>
  <Paragraphs>31</Paragraphs>
  <Slides>13</Slides>
  <Notes>7</Notes>
  <HiddenSlides>0</HiddenSlides>
  <MMClips>4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4" baseType="lpstr">
      <vt:lpstr>Standarddesign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ſ ]蟨ڱ腬뿿큠ॲ“]蟨ſ眄뿿큐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Analogien: Film - Elektronische Musik</dc:title>
  <dc:creator>Achim Bornhoeft</dc:creator>
  <cp:lastModifiedBy>Achim Bornhoeft</cp:lastModifiedBy>
  <cp:revision>471</cp:revision>
  <dcterms:created xsi:type="dcterms:W3CDTF">2005-05-16T08:28:52Z</dcterms:created>
  <dcterms:modified xsi:type="dcterms:W3CDTF">2015-01-12T20:47:52Z</dcterms:modified>
</cp:coreProperties>
</file>